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5EE6-1B11-EC41-B30F-362ADFC8FB3D}" type="datetimeFigureOut">
              <a:rPr lang="en-US" smtClean="0"/>
              <a:pPr/>
              <a:t>8/31/13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BC9FB-2926-0749-A1C6-6F32D99D2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Scientific Method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– Day 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 Steps of the Scientific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1. Pose a question </a:t>
            </a:r>
            <a:r>
              <a:rPr lang="en-US" sz="4000" dirty="0" smtClean="0"/>
              <a:t>– Ask a test-able question about something.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 descr="DSCN2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58" y="3171444"/>
            <a:ext cx="4644475" cy="3483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2. Form a hypothesis </a:t>
            </a:r>
            <a:r>
              <a:rPr lang="en-US" sz="4000" dirty="0" smtClean="0"/>
              <a:t>– make an educated guess based on facts.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3062923"/>
            <a:ext cx="4572000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3. Design an experiment </a:t>
            </a:r>
            <a:r>
              <a:rPr lang="en-US" sz="4000" dirty="0" smtClean="0"/>
              <a:t>– you must have specific steps and all materials.</a:t>
            </a:r>
            <a:endParaRPr lang="en-US" sz="4000" dirty="0"/>
          </a:p>
        </p:txBody>
      </p:sp>
      <p:pic>
        <p:nvPicPr>
          <p:cNvPr id="4" name="Picture 3" descr="DSCN2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92" y="2951840"/>
            <a:ext cx="4729141" cy="3546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4. Collect and Analyze Data </a:t>
            </a:r>
            <a:r>
              <a:rPr lang="en-US" sz="4000" dirty="0" smtClean="0"/>
              <a:t>– Record and graph all facts. 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68" y="3100917"/>
            <a:ext cx="4851400" cy="3264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5. Make a conclusion </a:t>
            </a:r>
            <a:r>
              <a:rPr lang="en-US" sz="4000" dirty="0" smtClean="0"/>
              <a:t>– Use your data to reject or accept your hypothesis.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00" y="3083622"/>
            <a:ext cx="2444267" cy="30425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6. Communicate your results </a:t>
            </a:r>
            <a:r>
              <a:rPr lang="en-US" sz="4000" dirty="0" smtClean="0"/>
              <a:t>– tell the world if your hypothesis was correct or not. 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9" y="3572933"/>
            <a:ext cx="3776967" cy="255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Scientific Method</vt:lpstr>
      <vt:lpstr>6 Steps of 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Maddie</dc:creator>
  <cp:lastModifiedBy>Philip Gonsalves</cp:lastModifiedBy>
  <cp:revision>2</cp:revision>
  <dcterms:created xsi:type="dcterms:W3CDTF">2013-09-01T02:02:27Z</dcterms:created>
  <dcterms:modified xsi:type="dcterms:W3CDTF">2013-09-01T03:10:13Z</dcterms:modified>
</cp:coreProperties>
</file>